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173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1467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1735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309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8200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971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8264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2622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236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435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76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4D226-8D56-4A2F-AB73-7E24AB04A0C0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C93F5-998E-4FD3-8786-06802284B7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714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PLANNING REGIONS IN INDIA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20484"/>
            <a:ext cx="9144000" cy="737315"/>
          </a:xfrm>
        </p:spPr>
        <p:txBody>
          <a:bodyPr/>
          <a:lstStyle/>
          <a:p>
            <a:r>
              <a:rPr lang="en-IN" dirty="0" smtClean="0"/>
              <a:t>DEPARTMENT OF GEOGRAPHY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2027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REGION: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6827"/>
            <a:ext cx="10688392" cy="4649273"/>
          </a:xfrm>
        </p:spPr>
      </p:pic>
    </p:spTree>
    <p:extLst>
      <p:ext uri="{BB962C8B-B14F-4D97-AF65-F5344CB8AC3E}">
        <p14:creationId xmlns:p14="http://schemas.microsoft.com/office/powerpoint/2010/main" val="426436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 OF REGIONALISATION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775" y="2691684"/>
            <a:ext cx="10515600" cy="3820129"/>
          </a:xfrm>
        </p:spPr>
        <p:txBody>
          <a:bodyPr/>
          <a:lstStyle/>
          <a:p>
            <a:r>
              <a:rPr lang="en-IN" dirty="0" smtClean="0"/>
              <a:t>PHYSICAL INCONSISTENCY</a:t>
            </a:r>
          </a:p>
          <a:p>
            <a:r>
              <a:rPr lang="en-IN" dirty="0" smtClean="0"/>
              <a:t>POLYGON TECHNIQUE</a:t>
            </a:r>
          </a:p>
          <a:p>
            <a:r>
              <a:rPr lang="en-IN" dirty="0" smtClean="0"/>
              <a:t>CONTINUITY OF CRITERIA</a:t>
            </a:r>
          </a:p>
          <a:p>
            <a:r>
              <a:rPr lang="en-IN" dirty="0" smtClean="0"/>
              <a:t>METHOD OF SUPERIMPOSITION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470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42950" indent="-742950">
              <a:buFont typeface="Wingdings" panose="05000000000000000000" pitchFamily="2" charset="2"/>
              <a:buChar char="q"/>
            </a:pPr>
            <a:r>
              <a:rPr lang="en-IN" sz="3200" dirty="0" smtClean="0"/>
              <a:t>   REGIONAL CORE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1070"/>
            <a:ext cx="10515600" cy="469589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IN" sz="3200" dirty="0" smtClean="0"/>
              <a:t>       COMPAGE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sz="3200" dirty="0"/>
              <a:t> </a:t>
            </a:r>
            <a:r>
              <a:rPr lang="en-IN" sz="3200" dirty="0" smtClean="0"/>
              <a:t>      SPACE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sz="3200" dirty="0" smtClean="0"/>
              <a:t>       AREA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sz="3200" dirty="0" smtClean="0"/>
              <a:t>       GEOGRAPHICAL REGIONS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sz="3200" dirty="0" smtClean="0"/>
              <a:t>        SUPRAMUNDANE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sz="3200" dirty="0" smtClean="0"/>
              <a:t>        FORMAL AND FUNCTIONAL REGIONS</a:t>
            </a:r>
          </a:p>
          <a:p>
            <a:pPr>
              <a:buFont typeface="Wingdings" panose="05000000000000000000" pitchFamily="2" charset="2"/>
              <a:buChar char="q"/>
            </a:pP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930304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PLANNING REGIONS OF INDIA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7893"/>
            <a:ext cx="10515600" cy="4340180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INDIA : A PERFECT GEOGRAPHICAL UNIT</a:t>
            </a:r>
          </a:p>
          <a:p>
            <a:r>
              <a:rPr lang="en-IN" dirty="0" smtClean="0"/>
              <a:t>FIFTEEN PLANNING REGIONS</a:t>
            </a:r>
          </a:p>
          <a:p>
            <a:r>
              <a:rPr lang="en-IN" dirty="0" smtClean="0"/>
              <a:t>1 WESTERN HIMALAYAN REGION</a:t>
            </a:r>
          </a:p>
          <a:p>
            <a:r>
              <a:rPr lang="en-IN" dirty="0" smtClean="0"/>
              <a:t>2 EASTERN HIMALAYAS</a:t>
            </a:r>
          </a:p>
          <a:p>
            <a:r>
              <a:rPr lang="en-IN" dirty="0" smtClean="0"/>
              <a:t>3 LOWER GANGA PLAINS</a:t>
            </a:r>
          </a:p>
          <a:p>
            <a:r>
              <a:rPr lang="en-IN" dirty="0" smtClean="0"/>
              <a:t>4</a:t>
            </a:r>
            <a:r>
              <a:rPr lang="en-IN" dirty="0"/>
              <a:t> </a:t>
            </a:r>
            <a:r>
              <a:rPr lang="en-IN" dirty="0" smtClean="0"/>
              <a:t>CENTRAL GANGA PLAINS</a:t>
            </a:r>
          </a:p>
          <a:p>
            <a:r>
              <a:rPr lang="en-IN" dirty="0" smtClean="0"/>
              <a:t>5 UPPER GANGA PLAINS</a:t>
            </a:r>
          </a:p>
          <a:p>
            <a:r>
              <a:rPr lang="en-IN" dirty="0" smtClean="0"/>
              <a:t>6 FAR GANGA PLAINS</a:t>
            </a:r>
          </a:p>
          <a:p>
            <a:r>
              <a:rPr lang="en-IN" dirty="0" smtClean="0"/>
              <a:t>7 EASTERN PLATEAU AND HILLS</a:t>
            </a:r>
          </a:p>
          <a:p>
            <a:pPr marL="0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2010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9099"/>
            <a:ext cx="10515600" cy="4262907"/>
          </a:xfrm>
        </p:spPr>
        <p:txBody>
          <a:bodyPr/>
          <a:lstStyle/>
          <a:p>
            <a:r>
              <a:rPr lang="en-IN" dirty="0" smtClean="0"/>
              <a:t>8 MIDDLE PLATEAU AND HILLS</a:t>
            </a:r>
          </a:p>
          <a:p>
            <a:r>
              <a:rPr lang="en-IN" dirty="0" smtClean="0"/>
              <a:t>9 WESTERN PLATEAU AND HILLS</a:t>
            </a:r>
          </a:p>
          <a:p>
            <a:r>
              <a:rPr lang="en-IN" dirty="0" smtClean="0"/>
              <a:t>10 SOUTHERN PLATEAU AND HILLS</a:t>
            </a:r>
          </a:p>
          <a:p>
            <a:r>
              <a:rPr lang="en-IN" dirty="0" smtClean="0"/>
              <a:t>11 EASTERN COASTAL PLAINS AND GHATS</a:t>
            </a:r>
          </a:p>
          <a:p>
            <a:r>
              <a:rPr lang="en-IN" dirty="0" smtClean="0"/>
              <a:t>12 WESTERN COASTAL PLAINS AND GHATS</a:t>
            </a:r>
          </a:p>
          <a:p>
            <a:r>
              <a:rPr lang="en-IN" dirty="0" smtClean="0"/>
              <a:t>13 GUJARAT PLAINS AND HILLS</a:t>
            </a:r>
          </a:p>
          <a:p>
            <a:r>
              <a:rPr lang="en-IN" dirty="0" smtClean="0"/>
              <a:t>14 WESTERN DRY REGION</a:t>
            </a:r>
          </a:p>
          <a:p>
            <a:r>
              <a:rPr lang="en-IN" dirty="0" smtClean="0"/>
              <a:t>15 ISLANDS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798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151549"/>
            <a:ext cx="10515600" cy="1025414"/>
          </a:xfrm>
        </p:spPr>
        <p:txBody>
          <a:bodyPr/>
          <a:lstStyle/>
          <a:p>
            <a:pPr marL="0" indent="0" algn="ctr">
              <a:buNone/>
            </a:pPr>
            <a:r>
              <a:rPr lang="en-IN" dirty="0" smtClean="0"/>
              <a:t>GOVERNMENT COLLEG PAONTA SAHIB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7363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126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PLANNING REGIONS IN INDIA</vt:lpstr>
      <vt:lpstr>REGION:</vt:lpstr>
      <vt:lpstr>METHODS OF REGIONALISATION</vt:lpstr>
      <vt:lpstr>   REGIONAL CORE</vt:lpstr>
      <vt:lpstr>PLANNING REGIONS OF INDIA</vt:lpstr>
      <vt:lpstr>PowerPoint Presentation</vt:lpstr>
      <vt:lpstr>THANK YOU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REGIONS IN INDIA</dc:title>
  <dc:creator>hp</dc:creator>
  <cp:lastModifiedBy>hp</cp:lastModifiedBy>
  <cp:revision>3</cp:revision>
  <dcterms:created xsi:type="dcterms:W3CDTF">2022-07-27T10:08:00Z</dcterms:created>
  <dcterms:modified xsi:type="dcterms:W3CDTF">2022-07-27T10:27:42Z</dcterms:modified>
</cp:coreProperties>
</file>